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26 July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26 July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Building a constituency of advocates for sustainability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1"/>
            <a:ext cx="7848600" cy="1031060"/>
          </a:xfrm>
        </p:spPr>
        <p:txBody>
          <a:bodyPr>
            <a:normAutofit/>
          </a:bodyPr>
          <a:lstStyle/>
          <a:p>
            <a:r>
              <a:rPr lang="en-US" sz="1800" b="1" i="1" dirty="0"/>
              <a:t>Identifying the capacity needs of HIV CSOs and key populations to advocate for HIV financing and sustainability in Indonesia, Malaysia, Philippines and Thailand</a:t>
            </a:r>
            <a:r>
              <a:rPr lang="en-US" sz="1800" i="1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100" y="5525766"/>
            <a:ext cx="1190864" cy="11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69884" y="5560977"/>
            <a:ext cx="2754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Jonas Bagas</a:t>
            </a:r>
          </a:p>
          <a:p>
            <a:r>
              <a:rPr lang="en-US" dirty="0" smtClean="0"/>
              <a:t>Programme Officer</a:t>
            </a:r>
          </a:p>
          <a:p>
            <a:r>
              <a:rPr lang="en-US" dirty="0" err="1" smtClean="0"/>
              <a:t>jonasbagas@apcaso.org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Objectives: identify advocacy capacity needs of HIV CSOs &amp; KP networks on HIV financing &amp; propose recommendations to address needs</a:t>
            </a:r>
            <a:endParaRPr lang="en-US" sz="2200" b="1" dirty="0" smtClean="0"/>
          </a:p>
          <a:p>
            <a:r>
              <a:rPr lang="en-US" sz="2200" dirty="0" smtClean="0"/>
              <a:t>We developed a </a:t>
            </a:r>
            <a:r>
              <a:rPr lang="en-US" sz="2200" b="1" dirty="0" smtClean="0"/>
              <a:t>needs assessment tool</a:t>
            </a:r>
            <a:r>
              <a:rPr lang="en-US" sz="2200" dirty="0" smtClean="0"/>
              <a:t> that guided participants to self-rate their programmatic, organisational, &amp; individual capacities and &amp; self-asses their linkages with HIV financing stakeholders and viability of advocacy strategies</a:t>
            </a:r>
          </a:p>
          <a:p>
            <a:r>
              <a:rPr lang="en-US" sz="2200" dirty="0" smtClean="0"/>
              <a:t>4 structured group discussions from June to December 2017</a:t>
            </a:r>
          </a:p>
          <a:p>
            <a:r>
              <a:rPr lang="en-US" sz="2200" dirty="0" smtClean="0"/>
              <a:t>48 participants from 28 groups (Indonesia = 8 groups; Malaysia = 8; Philippines = 5; Thailand = 7). Community representation =  PLHIV = 5 groups; MSM = 10; TG = 8; SW = 3; PWUDs = 5 YKPs = 1; Women PLHIV = 1; all KPs/broad constituencies = 7.</a:t>
            </a:r>
          </a:p>
          <a:p>
            <a:r>
              <a:rPr lang="en-US" sz="2200" dirty="0" smtClean="0"/>
              <a:t>Internal reports were produced to consolidate findings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5998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reported weak to moderate capacities on HIV financing topics, especially on transition, UHC, and budget cycles</a:t>
            </a:r>
          </a:p>
          <a:p>
            <a:r>
              <a:rPr lang="en-US" dirty="0" smtClean="0"/>
              <a:t>Advocacy as an add-on to service delivery; it is part of core mandates but hardly reflected in strategic plans</a:t>
            </a:r>
          </a:p>
          <a:p>
            <a:r>
              <a:rPr lang="en-US" dirty="0" smtClean="0"/>
              <a:t>Limited engagements with budget gatekeepers </a:t>
            </a:r>
            <a:r>
              <a:rPr lang="mr-IN" dirty="0" smtClean="0"/>
              <a:t>–</a:t>
            </a:r>
            <a:r>
              <a:rPr lang="en-US" dirty="0" smtClean="0"/>
              <a:t> finance ministry, treasury, political parties</a:t>
            </a:r>
          </a:p>
          <a:p>
            <a:r>
              <a:rPr lang="en-US" dirty="0" smtClean="0"/>
              <a:t>Decentralisation presents opportunities for advocacy but not optimised</a:t>
            </a:r>
          </a:p>
          <a:p>
            <a:r>
              <a:rPr lang="en-US" dirty="0" smtClean="0"/>
              <a:t>Within coalitions composed on different KPs, understanding on KP investment-related issues vary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Findings were used to design the in-country advocacy trainings on HIV financing and sustainability that we implemented in Indonesia, Malaysia, Philippines, &amp; Thailand</a:t>
            </a:r>
            <a:endParaRPr lang="en-US" dirty="0"/>
          </a:p>
          <a:p>
            <a:pPr lvl="0"/>
            <a:r>
              <a:rPr lang="en-US" dirty="0" smtClean="0"/>
              <a:t>We developed a set of technical assistance plans for </a:t>
            </a:r>
            <a:r>
              <a:rPr lang="en-US" dirty="0"/>
              <a:t>Indonesia, Malaysia, the Philippines &amp; Thailand</a:t>
            </a:r>
          </a:p>
          <a:p>
            <a:r>
              <a:rPr lang="en-US" dirty="0"/>
              <a:t>Results informed our CSO Advocacy Framework on HIV Financing and Sustainability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9346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85</TotalTime>
  <Words>320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Building a constituency of advocates for sustainability</vt:lpstr>
      <vt:lpstr>What we did and how</vt:lpstr>
      <vt:lpstr>Findings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constituency of advocates for sustainability</dc:title>
  <dc:creator>JVBagas</dc:creator>
  <cp:lastModifiedBy>JVBagas</cp:lastModifiedBy>
  <cp:revision>4</cp:revision>
  <dcterms:created xsi:type="dcterms:W3CDTF">2018-07-26T07:21:46Z</dcterms:created>
  <dcterms:modified xsi:type="dcterms:W3CDTF">2018-07-26T08:47:11Z</dcterms:modified>
</cp:coreProperties>
</file>